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093680"/>
            <a:ext cx="9719280" cy="33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Ісуса, якого люблю,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 чекаю кожний день.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Сказав Він, що скоро прийде,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вночі, може, вдень.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093680"/>
            <a:ext cx="9719280" cy="33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Тим часом, як ще бариться,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Підношу очі догори;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Тримаюсь обітниць Його,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 вірні всі вони.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360000"/>
            <a:ext cx="9719280" cy="6300000"/>
          </a:xfrm>
          <a:prstGeom prst="rect">
            <a:avLst/>
          </a:prstGeom>
          <a:solidFill>
            <a:srgbClr val="000000">
              <a:alpha val="4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день один,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ніч одна,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ще сльоза,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чи крапля поту…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Низину пройти,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на гору зійти,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Кривду ще знести —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прийде мій Спас.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093680"/>
            <a:ext cx="9719280" cy="33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 війни і голод чую,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Катаклізми на землі.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 все це колись казав Він,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Як ще жив на цій землі.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093680"/>
            <a:ext cx="9719280" cy="33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Моя надія уся на Нього –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Допоможе Він мені;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Щоденно вслід за Ним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житті я хочу йти.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360000"/>
            <a:ext cx="9719280" cy="6300000"/>
          </a:xfrm>
          <a:prstGeom prst="rect">
            <a:avLst/>
          </a:prstGeom>
          <a:solidFill>
            <a:srgbClr val="000000">
              <a:alpha val="4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день один,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ніч одна,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Може, ще сльоза,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чи крапля поту…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Низину пройти,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на гору зійти,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Кривду ще знести —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прийде мій Спас.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2021-08-06T16:45:56Z</dcterms:created>
  <dc:creator/>
  <dc:description/>
  <dc:language>uk-UA</dc:language>
  <cp:lastModifiedBy/>
  <dcterms:modified xsi:type="dcterms:W3CDTF">2021-08-06T16:50:55Z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